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0"/>
  </p:notesMasterIdLst>
  <p:sldIdLst>
    <p:sldId id="256" r:id="rId2"/>
    <p:sldId id="261" r:id="rId3"/>
    <p:sldId id="257" r:id="rId4"/>
    <p:sldId id="264" r:id="rId5"/>
    <p:sldId id="260" r:id="rId6"/>
    <p:sldId id="263" r:id="rId7"/>
    <p:sldId id="259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6867" autoAdjust="0"/>
  </p:normalViewPr>
  <p:slideViewPr>
    <p:cSldViewPr snapToGrid="0" snapToObjects="1">
      <p:cViewPr varScale="1">
        <p:scale>
          <a:sx n="136" d="100"/>
          <a:sy n="136" d="100"/>
        </p:scale>
        <p:origin x="26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48143-B475-4F01-B204-DE5E0DDDC7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4908C-C2F2-4544-AC02-6CBBC0737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6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4908C-C2F2-4544-AC02-6CBBC0737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1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22A5-2F5F-CE40-8596-6D23102F8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470" y="1984408"/>
            <a:ext cx="8991600" cy="1645920"/>
          </a:xfrm>
        </p:spPr>
        <p:txBody>
          <a:bodyPr/>
          <a:lstStyle/>
          <a:p>
            <a:r>
              <a:rPr lang="en-NO" dirty="0"/>
              <a:t>DivingEd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3B4EE-210C-8044-B5EF-332E3B5012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5055" y="3989596"/>
            <a:ext cx="8081890" cy="2376035"/>
          </a:xfrm>
        </p:spPr>
        <p:txBody>
          <a:bodyPr>
            <a:normAutofit/>
          </a:bodyPr>
          <a:lstStyle/>
          <a:p>
            <a:r>
              <a:rPr lang="en-NO" sz="2800" dirty="0"/>
              <a:t>Bachelorprosjekt</a:t>
            </a:r>
            <a:r>
              <a:rPr lang="nb-NO" sz="2800" dirty="0"/>
              <a:t> – DivingEd: Simulering av dykkerpost</a:t>
            </a:r>
          </a:p>
          <a:p>
            <a:r>
              <a:rPr lang="nb-NO" sz="2800" dirty="0"/>
              <a:t>Gruppe D5</a:t>
            </a:r>
            <a:endParaRPr lang="en-NO" sz="2800" dirty="0"/>
          </a:p>
          <a:p>
            <a:r>
              <a:rPr lang="en-NO" sz="2800" dirty="0"/>
              <a:t>Aahed Diyab</a:t>
            </a:r>
            <a:r>
              <a:rPr lang="nb-NO" sz="2800" dirty="0"/>
              <a:t> &amp; </a:t>
            </a:r>
            <a:r>
              <a:rPr lang="en-NO" sz="2800" dirty="0"/>
              <a:t>Olav Pete</a:t>
            </a:r>
          </a:p>
        </p:txBody>
      </p:sp>
    </p:spTree>
    <p:extLst>
      <p:ext uri="{BB962C8B-B14F-4D97-AF65-F5344CB8AC3E}">
        <p14:creationId xmlns:p14="http://schemas.microsoft.com/office/powerpoint/2010/main" val="3573830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FC24-864B-814B-94E8-E2EE7CC8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012" y="978776"/>
            <a:ext cx="4486656" cy="1174991"/>
          </a:xfrm>
        </p:spPr>
        <p:txBody>
          <a:bodyPr>
            <a:normAutofit/>
          </a:bodyPr>
          <a:lstStyle/>
          <a:p>
            <a:r>
              <a:rPr lang="nb-NO" sz="2400"/>
              <a:t>Introduksjon</a:t>
            </a:r>
            <a:endParaRPr lang="en-NO" sz="2400"/>
          </a:p>
        </p:txBody>
      </p:sp>
      <p:pic>
        <p:nvPicPr>
          <p:cNvPr id="5" name="Picture 4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F27A6AB1-2419-4C99-BB74-954C96C0A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50" t="15150" r="16911" b="14821"/>
          <a:stretch/>
        </p:blipFill>
        <p:spPr>
          <a:xfrm>
            <a:off x="0" y="4198"/>
            <a:ext cx="5205046" cy="68608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6654C-4BA0-5244-8865-22BF4A4FA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012" y="2640692"/>
            <a:ext cx="4486656" cy="3255252"/>
          </a:xfrm>
        </p:spPr>
        <p:txBody>
          <a:bodyPr>
            <a:normAutofit/>
          </a:bodyPr>
          <a:lstStyle/>
          <a:p>
            <a:r>
              <a:rPr lang="nb-NO" dirty="0"/>
              <a:t>Hvem er Dykkerutdanningen ved HVL 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Hva dykkerutdanningen driver med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Hvordan ble vi involvert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9367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FC24-864B-814B-94E8-E2EE7CC8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672" y="978776"/>
            <a:ext cx="4486656" cy="1174991"/>
          </a:xfrm>
        </p:spPr>
        <p:txBody>
          <a:bodyPr>
            <a:normAutofit/>
          </a:bodyPr>
          <a:lstStyle/>
          <a:p>
            <a:r>
              <a:rPr lang="nb-NO" sz="2400"/>
              <a:t>Dykkerpost</a:t>
            </a:r>
            <a:endParaRPr lang="en-NO" sz="2400"/>
          </a:p>
        </p:txBody>
      </p:sp>
      <p:pic>
        <p:nvPicPr>
          <p:cNvPr id="5" name="Picture 4" descr="A picture containing text, indoor, oven, device&#10;&#10;Description automatically generated">
            <a:extLst>
              <a:ext uri="{FF2B5EF4-FFF2-40B4-BE49-F238E27FC236}">
                <a16:creationId xmlns:a16="http://schemas.microsoft.com/office/drawing/2014/main" id="{A65F42D8-44F8-422E-A158-3F7EEDACB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31" r="21105"/>
          <a:stretch/>
        </p:blipFill>
        <p:spPr>
          <a:xfrm>
            <a:off x="20" y="10"/>
            <a:ext cx="6086621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6654C-4BA0-5244-8865-22BF4A4FA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672" y="2640692"/>
            <a:ext cx="4486656" cy="3255252"/>
          </a:xfrm>
        </p:spPr>
        <p:txBody>
          <a:bodyPr>
            <a:normAutofit/>
          </a:bodyPr>
          <a:lstStyle/>
          <a:p>
            <a:r>
              <a:rPr lang="nb-NO" dirty="0"/>
              <a:t>Hva er en dykkepost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Hva er en dykkeleder 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Hvordan fungerer opplæring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17527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269F93-0945-414D-8BCB-66CC78C6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7950" y="6428938"/>
            <a:ext cx="8815754" cy="36576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Bilder</a:t>
            </a:r>
            <a:r>
              <a:rPr lang="en-US" dirty="0"/>
              <a:t> Hentet </a:t>
            </a:r>
            <a:r>
              <a:rPr lang="en-US" dirty="0" err="1"/>
              <a:t>fra</a:t>
            </a:r>
            <a:r>
              <a:rPr lang="en-US" dirty="0"/>
              <a:t>: http://www.ckas.com.au/diving_supervisor_sims_55.html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2AE5F4C-40B8-4F25-8E52-D0259D36D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9569"/>
            <a:ext cx="7729728" cy="780769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94468"/>
                </a:solidFill>
                <a:effectLst/>
                <a:latin typeface="Arial" panose="020B0604020202020204" pitchFamily="34" charset="0"/>
              </a:rPr>
              <a:t>DSS-100 Dive Supervisor Simulator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D1D389-7F28-4850-81AB-7FB886DF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534100"/>
            <a:ext cx="5913120" cy="395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E0CCF5-B5DF-48C7-9DD3-D2C440BAF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1" y="1530583"/>
            <a:ext cx="5913120" cy="395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444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FC24-864B-814B-94E8-E2EE7CC8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nb-NO" sz="2400"/>
              <a:t>Løsningsidé</a:t>
            </a:r>
            <a:endParaRPr lang="en-NO" sz="2400"/>
          </a:p>
        </p:txBody>
      </p:sp>
      <p:pic>
        <p:nvPicPr>
          <p:cNvPr id="5" name="Picture 4" descr="A picture containing outdoor, road, trailer&#10;&#10;Description automatically generated">
            <a:extLst>
              <a:ext uri="{FF2B5EF4-FFF2-40B4-BE49-F238E27FC236}">
                <a16:creationId xmlns:a16="http://schemas.microsoft.com/office/drawing/2014/main" id="{B702B134-F0D0-40B6-AE61-F89EBF470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78" r="20088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6654C-4BA0-5244-8865-22BF4A4FA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640692"/>
            <a:ext cx="5925310" cy="3255252"/>
          </a:xfrm>
        </p:spPr>
        <p:txBody>
          <a:bodyPr>
            <a:normAutofit/>
          </a:bodyPr>
          <a:lstStyle/>
          <a:p>
            <a:r>
              <a:rPr lang="nb-NO"/>
              <a:t>Alternativ fysisk løsning </a:t>
            </a:r>
            <a:r>
              <a:rPr lang="en-US" b="0" i="0">
                <a:effectLst/>
                <a:latin typeface="Roboto" panose="020B0604020202020204" pitchFamily="2" charset="0"/>
              </a:rPr>
              <a:t> </a:t>
            </a:r>
            <a:endParaRPr lang="nb-NO"/>
          </a:p>
          <a:p>
            <a:r>
              <a:rPr lang="nb-NO"/>
              <a:t>Digital løsning</a:t>
            </a:r>
          </a:p>
          <a:p>
            <a:r>
              <a:rPr lang="nb-NO"/>
              <a:t>Modulær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718314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FC24-864B-814B-94E8-E2EE7CC8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Verktøy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6654C-4BA0-5244-8865-22BF4A4FA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Unity</a:t>
            </a:r>
            <a:endParaRPr lang="nb-NO" dirty="0"/>
          </a:p>
          <a:p>
            <a:r>
              <a:rPr lang="nb-NO" dirty="0" err="1"/>
              <a:t>Scriptable</a:t>
            </a:r>
            <a:r>
              <a:rPr lang="nb-NO" dirty="0"/>
              <a:t> Objects</a:t>
            </a:r>
          </a:p>
          <a:p>
            <a:r>
              <a:rPr lang="nb-NO" dirty="0"/>
              <a:t>Stemme styring - Voice </a:t>
            </a:r>
            <a:r>
              <a:rPr lang="nb-NO" dirty="0" err="1"/>
              <a:t>commands</a:t>
            </a:r>
            <a:endParaRPr lang="nb-NO" dirty="0"/>
          </a:p>
          <a:p>
            <a:r>
              <a:rPr lang="nb-NO" dirty="0"/>
              <a:t>FIKS BILDET!»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840853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FC24-864B-814B-94E8-E2EE7CC8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Arkitektur 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6654C-4BA0-5244-8865-22BF4A4FA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Core</a:t>
            </a:r>
            <a:r>
              <a:rPr lang="nb-NO" dirty="0"/>
              <a:t> &amp; systems</a:t>
            </a:r>
          </a:p>
          <a:p>
            <a:r>
              <a:rPr lang="nb-NO" dirty="0"/>
              <a:t>Klassediagram ?</a:t>
            </a:r>
          </a:p>
          <a:p>
            <a:r>
              <a:rPr lang="nb-NO" dirty="0" err="1"/>
              <a:t>xNode</a:t>
            </a:r>
            <a:endParaRPr lang="nb-NO" dirty="0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886135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FC24-864B-814B-94E8-E2EE7CC8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725986"/>
            <a:ext cx="7729728" cy="1188720"/>
          </a:xfrm>
        </p:spPr>
        <p:txBody>
          <a:bodyPr/>
          <a:lstStyle/>
          <a:p>
            <a:r>
              <a:rPr lang="nb-NO"/>
              <a:t>Demo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7860392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144</TotalTime>
  <Words>96</Words>
  <Application>Microsoft Office PowerPoint</Application>
  <PresentationFormat>Widescreen</PresentationFormat>
  <Paragraphs>33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Gill Sans MT</vt:lpstr>
      <vt:lpstr>Roboto</vt:lpstr>
      <vt:lpstr>Parcel</vt:lpstr>
      <vt:lpstr>DivingEd</vt:lpstr>
      <vt:lpstr>Introduksjon</vt:lpstr>
      <vt:lpstr>Dykkerpost</vt:lpstr>
      <vt:lpstr>DSS-100 Dive Supervisor Simulator</vt:lpstr>
      <vt:lpstr>Løsningsidé</vt:lpstr>
      <vt:lpstr>Verktøy</vt:lpstr>
      <vt:lpstr>Arkitektur 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DivingEd</dc:title>
  <dc:creator>Olav Wessel Pete</dc:creator>
  <cp:lastModifiedBy>Aahed Ahmad Diyab</cp:lastModifiedBy>
  <cp:revision>3</cp:revision>
  <dcterms:created xsi:type="dcterms:W3CDTF">2022-03-14T18:59:51Z</dcterms:created>
  <dcterms:modified xsi:type="dcterms:W3CDTF">2022-03-15T11:05:20Z</dcterms:modified>
</cp:coreProperties>
</file>